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13"/>
  </p:notesMasterIdLst>
  <p:sldIdLst>
    <p:sldId id="432" r:id="rId4"/>
    <p:sldId id="434" r:id="rId5"/>
    <p:sldId id="559" r:id="rId6"/>
    <p:sldId id="584" r:id="rId7"/>
    <p:sldId id="521" r:id="rId8"/>
    <p:sldId id="585" r:id="rId9"/>
    <p:sldId id="586" r:id="rId10"/>
    <p:sldId id="587" r:id="rId11"/>
    <p:sldId id="450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2" userDrawn="1">
          <p15:clr>
            <a:srgbClr val="A4A3A4"/>
          </p15:clr>
        </p15:guide>
        <p15:guide id="2" orient="horz" pos="1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2"/>
        <p:guide orient="horz" pos="1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707124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项目六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务五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411419" y="5853559"/>
            <a:ext cx="3230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年货大促直播预热海报</a:t>
            </a: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  <p:pic>
        <p:nvPicPr>
          <p:cNvPr id="517" name="图片 517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8015" y="901065"/>
            <a:ext cx="3392170" cy="33921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一、任务实施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407266" y="1624601"/>
            <a:ext cx="57826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）新建大小为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640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像素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*1080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像素、分辨率为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“72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像素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、颜色模式为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“RGB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颜色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、名为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年货零食大促销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的文件。</a:t>
            </a:r>
          </a:p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）为详情页填充背景色，设置前景色为浅黄色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255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235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124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），使用快捷键【</a:t>
            </a:r>
            <a:r>
              <a:rPr lang="en-US" altLang="zh-CN" sz="2000" dirty="0" err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Alt+Delete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】进行填充，如图所示。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02076" y="7330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71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一、任务实施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2" name="图片 602" descr="屏幕截图 2025-01-23 1430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0" y="2008505"/>
            <a:ext cx="3803015" cy="3314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590774" y="886599"/>
            <a:ext cx="55447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）选择矩形工具，绘制一个矩形，填充色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253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229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94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），使用【</a:t>
            </a:r>
            <a:r>
              <a:rPr lang="en-US" altLang="zh-CN" sz="2000" dirty="0" err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Ctrl+T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】自由变换工具，右键选择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扭曲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绘制出三角效果，使用快捷键【</a:t>
            </a:r>
            <a:r>
              <a:rPr lang="en-US" altLang="zh-CN" sz="2000" dirty="0" err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Ctrl+J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】复制图层，按【</a:t>
            </a:r>
            <a:r>
              <a:rPr lang="en-US" altLang="zh-CN" sz="2000" dirty="0" err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Ctrl+T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】操作后在属性栏输入旋转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“25”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度，移动到适当位置后回车退出自由变换状态，使用【</a:t>
            </a:r>
            <a:r>
              <a:rPr lang="en-US" altLang="zh-CN" sz="2000" dirty="0" err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Ctrl+shift+Alt+T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】重复上一步操作组合快捷键，重复两次制作出放射效果背景。如图所示。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6" name="图片 606" descr="屏幕截图 2025-01-23 1752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620" y="1155700"/>
            <a:ext cx="3544570" cy="4670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014608" y="869315"/>
            <a:ext cx="50229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）选择圆形选框工具，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羽化调节为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300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像素，制作出光影效果。选择椭圆工具，绘制一个椭圆，填充色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252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245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），选择矩形选框工具，绘制一个矩形，填充色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252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245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212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），并利用加减法，减去两个圆形。如图所示。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240" y="1155700"/>
            <a:ext cx="674370" cy="49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图片 610" descr="屏幕截图 2025-01-23 18000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0204" y="331642"/>
            <a:ext cx="3834443" cy="5763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315233" y="651510"/>
            <a:ext cx="4780132" cy="517452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）选择文件，将图片依次摆放在图层中，组合并设置描边。如图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所示。</a:t>
            </a:r>
          </a:p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）选择圆角矩形工具，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在图层中绘制两个圆角矩形，一个填充为白色，另一个填充为黄色，并设置成斜切效果，在选择钢笔工具绘制火焰，图层样式设置【投影】，如图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所示。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1" name="图片 611" descr="屏幕截图 2025-01-23 1803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1155700"/>
            <a:ext cx="2087880" cy="3867150"/>
          </a:xfrm>
          <a:prstGeom prst="rect">
            <a:avLst/>
          </a:prstGeom>
        </p:spPr>
      </p:pic>
      <p:pic>
        <p:nvPicPr>
          <p:cNvPr id="613" name="图片 613" descr="屏幕截图 2025-01-23 1804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6335" y="1155700"/>
            <a:ext cx="3101340" cy="16624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84035" y="5379720"/>
            <a:ext cx="1062990" cy="470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795510" y="3194050"/>
            <a:ext cx="1062990" cy="470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  <p:pic>
        <p:nvPicPr>
          <p:cNvPr id="4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096" y="2074598"/>
            <a:ext cx="552889" cy="405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227551" y="296545"/>
            <a:ext cx="6113049" cy="57740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）绘制抖音搜索栏，选择圆角矩形工具，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绘制两个圆角矩形，填充为白色和黑色。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选择自定形状工具找到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搜索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的形状。如图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所示。</a:t>
            </a:r>
          </a:p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）选择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横排文字工具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，依次输入标题、直播时间等内容，并适当添加图层样式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描边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投影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添加删除线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自由变换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调整文字角度，添加一些装饰，把二维码放入图层，最终效果，如图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所示。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961" y="1067117"/>
            <a:ext cx="674370" cy="494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图片 615" descr="屏幕截图 2025-01-23 181232"/>
          <p:cNvPicPr>
            <a:picLocks noChangeAspect="1"/>
          </p:cNvPicPr>
          <p:nvPr/>
        </p:nvPicPr>
        <p:blipFill>
          <a:blip r:embed="rId4"/>
          <a:srcRect t="15158" r="2004" b="2715"/>
          <a:stretch>
            <a:fillRect/>
          </a:stretch>
        </p:blipFill>
        <p:spPr>
          <a:xfrm>
            <a:off x="7712075" y="992188"/>
            <a:ext cx="4165600" cy="644525"/>
          </a:xfrm>
          <a:prstGeom prst="rect">
            <a:avLst/>
          </a:prstGeom>
        </p:spPr>
      </p:pic>
      <p:pic>
        <p:nvPicPr>
          <p:cNvPr id="617" name="图片 617" descr="屏幕截图 2025-01-23 1818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0220" y="2173605"/>
            <a:ext cx="3176905" cy="36525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166860" y="1657985"/>
            <a:ext cx="1062990" cy="470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148445" y="5942330"/>
            <a:ext cx="1062990" cy="470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499</Words>
  <Application>Microsoft Office PowerPoint</Application>
  <PresentationFormat>宽屏</PresentationFormat>
  <Paragraphs>28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558</cp:revision>
  <dcterms:created xsi:type="dcterms:W3CDTF">2019-04-09T06:58:00Z</dcterms:created>
  <dcterms:modified xsi:type="dcterms:W3CDTF">2025-02-24T08:38:49Z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B60105808F4E4D3FBF0052465AD415B5_13</vt:lpwstr>
  </property>
</Properties>
</file>